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7" r:id="rId4"/>
    <p:sldId id="259" r:id="rId5"/>
    <p:sldId id="263" r:id="rId6"/>
    <p:sldId id="272" r:id="rId7"/>
    <p:sldId id="260" r:id="rId8"/>
    <p:sldId id="276" r:id="rId9"/>
    <p:sldId id="268" r:id="rId10"/>
    <p:sldId id="269" r:id="rId11"/>
    <p:sldId id="266" r:id="rId12"/>
    <p:sldId id="267" r:id="rId13"/>
    <p:sldId id="274" r:id="rId14"/>
    <p:sldId id="258" r:id="rId15"/>
    <p:sldId id="271" r:id="rId16"/>
    <p:sldId id="278" r:id="rId17"/>
    <p:sldId id="261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5704-B0E8-4F8E-B702-42C3FCAF6E5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5017-FD73-4D76-BAC7-EDEDB48DC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25017-FD73-4D76-BAC7-EDEDB48DC13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41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86;&#1090;&#1082;&#1088;&#1099;&#1090;&#1099;&#1081;%20&#1091;&#1088;&#1086;&#1082;%202014-15&#1075;.&#1075;\&#1076;&#1080;&#1089;&#1082;\&#1055;&#1088;&#1077;&#1079;&#1077;&#1085;&#1090;&#1072;&#1094;&#1080;&#1103;1\&#1042;&#1080;&#1076;&#1077;&#1086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age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43182"/>
            <a:ext cx="5072098" cy="351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658" y="500042"/>
            <a:ext cx="6428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Конвенция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 правах ребенка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7151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Три поросенка</a:t>
            </a:r>
            <a:endParaRPr lang="ru-RU" sz="4800" b="1" cap="none" spc="50" dirty="0">
              <a:ln w="11430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три.jpg"/>
          <p:cNvPicPr>
            <a:picLocks noChangeAspect="1"/>
          </p:cNvPicPr>
          <p:nvPr/>
        </p:nvPicPr>
        <p:blipFill>
          <a:blip r:embed="rId2" cstate="print"/>
          <a:srcRect l="10156" t="16994" r="7812" b="5282"/>
          <a:stretch>
            <a:fillRect/>
          </a:stretch>
        </p:blipFill>
        <p:spPr>
          <a:xfrm>
            <a:off x="1428728" y="1643050"/>
            <a:ext cx="6715172" cy="4668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Книга сказок</a:t>
            </a:r>
            <a:endParaRPr lang="ru-RU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214422"/>
            <a:ext cx="80010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…Глядь, а у Снегурочки губы порозовели, глазки открылись; смотрит она на стариков и улыбается. Потом закивала она головкой, зашевелила ручками, ножками , стряхнула с себя снег –  и вышла из сугроба живая девочка.  </a:t>
            </a:r>
            <a:endParaRPr lang="ru-RU" sz="30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…Не нарадуются старики на дочку, души в ней не чают. Растет дочка и умная, и смышленая, и веселая.  И работа у Снегурочки в руках спорится, а песню поет – заслушаешься…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минар права детей\Новая папка\снегур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837176" cy="638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57818" y="571480"/>
            <a:ext cx="34290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Право</a:t>
            </a:r>
          </a:p>
          <a:p>
            <a:pPr lvl="0"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на воспитание</a:t>
            </a:r>
          </a:p>
          <a:p>
            <a:pPr lvl="0"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в семейном окружении 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Гуси - лебеди</a:t>
            </a:r>
            <a:endParaRPr lang="ru-RU" sz="5400" b="1" spc="50" dirty="0">
              <a:ln w="11430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Рисунок 4" descr="gusi-lebedi.0-03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99808" cy="479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3" y="357166"/>
            <a:ext cx="70723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не разлучаться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 родителями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гуси лебе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665262" cy="423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…Покуда Буратино ел, папа Карло смастерил ему из бумаги курточку и штанишки, а из старого носка – колпачок с кисточкой.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...Папа Карло сказал: «Я продал свою куртку и купил тебе азбуку. Ты должен ходить в школу и стать умным и благоразумным.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буду умненьким и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благоразумненьким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- сказал Буратино. Он взял азбуку и пошел в школу.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786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Книга сказок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006_original.jpg"/>
          <p:cNvPicPr>
            <a:picLocks noChangeAspect="1"/>
          </p:cNvPicPr>
          <p:nvPr/>
        </p:nvPicPr>
        <p:blipFill>
          <a:blip r:embed="rId2" cstate="print"/>
          <a:srcRect l="4326" t="8015" r="53937" b="9214"/>
          <a:stretch>
            <a:fillRect/>
          </a:stretch>
        </p:blipFill>
        <p:spPr>
          <a:xfrm>
            <a:off x="2843808" y="1124744"/>
            <a:ext cx="381642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1" y="357166"/>
            <a:ext cx="80010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образование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Users\User\Desktop\семинар права детей\картинки\бур 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691680" y="1700808"/>
            <a:ext cx="5760640" cy="435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00364" y="2500306"/>
            <a:ext cx="3214710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ребенок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имею право</a:t>
            </a:r>
          </a:p>
          <a:p>
            <a:pPr algn="ctr"/>
            <a:endParaRPr lang="ru-RU" sz="2400" dirty="0"/>
          </a:p>
        </p:txBody>
      </p:sp>
      <p:sp>
        <p:nvSpPr>
          <p:cNvPr id="12" name="Овальная выноска 11"/>
          <p:cNvSpPr/>
          <p:nvPr/>
        </p:nvSpPr>
        <p:spPr>
          <a:xfrm rot="18292671">
            <a:off x="1957961" y="999417"/>
            <a:ext cx="1739525" cy="16756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User\AppData\Local\Temp\HamsterArc{f257a862-f935-4575-81af-443369135dd2}\img007.jpg"/>
          <p:cNvPicPr/>
          <p:nvPr/>
        </p:nvPicPr>
        <p:blipFill>
          <a:blip r:embed="rId3" cstate="print"/>
          <a:srcRect l="67952" t="73776"/>
          <a:stretch>
            <a:fillRect/>
          </a:stretch>
        </p:blipFill>
        <p:spPr bwMode="auto">
          <a:xfrm>
            <a:off x="2000232" y="1000108"/>
            <a:ext cx="1619247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ьная выноска 12"/>
          <p:cNvSpPr/>
          <p:nvPr/>
        </p:nvSpPr>
        <p:spPr>
          <a:xfrm rot="20468799">
            <a:off x="3719007" y="502175"/>
            <a:ext cx="1608563" cy="16198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User\AppData\Local\Temp\HamsterArc{f257a862-f935-4575-81af-443369135dd2}\img007.jpg"/>
          <p:cNvPicPr/>
          <p:nvPr/>
        </p:nvPicPr>
        <p:blipFill>
          <a:blip r:embed="rId3" cstate="print"/>
          <a:srcRect l="67952" t="48951" b="24825"/>
          <a:stretch>
            <a:fillRect/>
          </a:stretch>
        </p:blipFill>
        <p:spPr bwMode="auto">
          <a:xfrm>
            <a:off x="3786182" y="571480"/>
            <a:ext cx="142876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ьная выноска 14"/>
          <p:cNvSpPr/>
          <p:nvPr/>
        </p:nvSpPr>
        <p:spPr>
          <a:xfrm rot="2739306">
            <a:off x="6500755" y="2261464"/>
            <a:ext cx="1539380" cy="144691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 rot="1278823">
            <a:off x="5437878" y="1071032"/>
            <a:ext cx="1458915" cy="15012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AppData\Local\Temp\HamsterArc{f257a862-f935-4575-81af-443369135dd2}\img007.jpg"/>
          <p:cNvPicPr/>
          <p:nvPr/>
        </p:nvPicPr>
        <p:blipFill>
          <a:blip r:embed="rId3" cstate="print"/>
          <a:srcRect l="67952" t="23722" b="50217"/>
          <a:stretch>
            <a:fillRect/>
          </a:stretch>
        </p:blipFill>
        <p:spPr bwMode="auto">
          <a:xfrm>
            <a:off x="5500694" y="1142984"/>
            <a:ext cx="1319207" cy="1420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AppData\Local\Temp\HamsterArc{f257a862-f935-4575-81af-443369135dd2}\img007.jpg"/>
          <p:cNvPicPr/>
          <p:nvPr/>
        </p:nvPicPr>
        <p:blipFill>
          <a:blip r:embed="rId3" cstate="print"/>
          <a:srcRect l="35871" t="49301" r="32536" b="25175"/>
          <a:stretch>
            <a:fillRect/>
          </a:stretch>
        </p:blipFill>
        <p:spPr bwMode="auto">
          <a:xfrm>
            <a:off x="6572264" y="2357430"/>
            <a:ext cx="1439222" cy="125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ьная выноска 15"/>
          <p:cNvSpPr/>
          <p:nvPr/>
        </p:nvSpPr>
        <p:spPr>
          <a:xfrm rot="15640603">
            <a:off x="1211761" y="2667616"/>
            <a:ext cx="1562400" cy="161101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 rot="12091287">
            <a:off x="1715069" y="4457973"/>
            <a:ext cx="1735481" cy="15030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ьная выноска 17"/>
          <p:cNvSpPr/>
          <p:nvPr/>
        </p:nvSpPr>
        <p:spPr>
          <a:xfrm rot="10320701">
            <a:off x="3452698" y="5278089"/>
            <a:ext cx="1563472" cy="147844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AppData\Local\Temp\HamsterArc{f257a862-f935-4575-81af-443369135dd2}\img007.jpg"/>
          <p:cNvPicPr/>
          <p:nvPr/>
        </p:nvPicPr>
        <p:blipFill>
          <a:blip r:embed="rId3" cstate="print"/>
          <a:srcRect l="66595" b="75874"/>
          <a:stretch>
            <a:fillRect/>
          </a:stretch>
        </p:blipFill>
        <p:spPr bwMode="auto">
          <a:xfrm>
            <a:off x="1285852" y="2786058"/>
            <a:ext cx="1500198" cy="1428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User\Desktop\img006.jpg"/>
          <p:cNvPicPr/>
          <p:nvPr/>
        </p:nvPicPr>
        <p:blipFill>
          <a:blip r:embed="rId4" cstate="print"/>
          <a:srcRect t="25163" r="67332" b="50000"/>
          <a:stretch>
            <a:fillRect/>
          </a:stretch>
        </p:blipFill>
        <p:spPr bwMode="auto">
          <a:xfrm>
            <a:off x="1928794" y="4643446"/>
            <a:ext cx="1357323" cy="1169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Овальная выноска 20"/>
          <p:cNvSpPr/>
          <p:nvPr/>
        </p:nvSpPr>
        <p:spPr>
          <a:xfrm rot="7651179">
            <a:off x="5342835" y="5112796"/>
            <a:ext cx="1507801" cy="1426014"/>
          </a:xfrm>
          <a:prstGeom prst="wedgeEllipseCallout">
            <a:avLst>
              <a:gd name="adj1" fmla="val -21448"/>
              <a:gd name="adj2" fmla="val 672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5896915">
            <a:off x="6619360" y="3928007"/>
            <a:ext cx="1368655" cy="151789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C:\Users\User\Desktop\img006.jpg"/>
          <p:cNvPicPr/>
          <p:nvPr/>
        </p:nvPicPr>
        <p:blipFill>
          <a:blip r:embed="rId4" cstate="print"/>
          <a:srcRect t="51049" r="67784" b="25524"/>
          <a:stretch>
            <a:fillRect/>
          </a:stretch>
        </p:blipFill>
        <p:spPr bwMode="auto">
          <a:xfrm>
            <a:off x="5500694" y="5214950"/>
            <a:ext cx="1285884" cy="1262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User\Desktop\img006.jpg"/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3138" t="885" r="36117" b="76111"/>
          <a:stretch>
            <a:fillRect/>
          </a:stretch>
        </p:blipFill>
        <p:spPr bwMode="auto">
          <a:xfrm>
            <a:off x="3643306" y="5357826"/>
            <a:ext cx="1203811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C:\Users\User\Desktop\img006.jpg"/>
          <p:cNvPicPr/>
          <p:nvPr/>
        </p:nvPicPr>
        <p:blipFill>
          <a:blip r:embed="rId4" cstate="print"/>
          <a:srcRect l="64752" b="74825"/>
          <a:stretch>
            <a:fillRect/>
          </a:stretch>
        </p:blipFill>
        <p:spPr bwMode="auto">
          <a:xfrm>
            <a:off x="6643702" y="4071942"/>
            <a:ext cx="1428760" cy="1280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е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расная шап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62780" cy="5081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484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шапочка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л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660647" cy="499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6858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1" y="500042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Книга сказок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…Карло вошел в каморку, сел на единственный стул у безногого стола и, потерев так и эдак полено, начал вырезать из него куклу.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 бы мне её назвать? – раздумывал Карло.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Назову-ка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 её Буратино. Это имя принесет мне счастье…»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Золотой ключик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или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Приключения Буратино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69378_1000.jpg"/>
          <p:cNvPicPr>
            <a:picLocks noChangeAspect="1"/>
          </p:cNvPicPr>
          <p:nvPr/>
        </p:nvPicPr>
        <p:blipFill>
          <a:blip r:embed="rId2" cstate="print"/>
          <a:srcRect l="53150" t="7985" r="5113" b="33194"/>
          <a:stretch>
            <a:fillRect/>
          </a:stretch>
        </p:blipFill>
        <p:spPr>
          <a:xfrm>
            <a:off x="2267744" y="2132856"/>
            <a:ext cx="4248472" cy="392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0918" y="357166"/>
            <a:ext cx="8602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имя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Содержимое 11" descr="1356284554_0_60913_28c9063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77331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Заюшкина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избушка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00526197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rcRect l="1511" t="21315" r="1756" b="11863"/>
          <a:stretch>
            <a:fillRect/>
          </a:stretch>
        </p:blipFill>
        <p:spPr>
          <a:xfrm>
            <a:off x="1619672" y="1988840"/>
            <a:ext cx="592522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а и заяц.jpg"/>
          <p:cNvPicPr>
            <a:picLocks noChangeAspect="1"/>
          </p:cNvPicPr>
          <p:nvPr/>
        </p:nvPicPr>
        <p:blipFill>
          <a:blip r:embed="rId2" cstate="print"/>
          <a:srcRect l="8451" t="8566" r="8451" b="15261"/>
          <a:stretch>
            <a:fillRect/>
          </a:stretch>
        </p:blipFill>
        <p:spPr>
          <a:xfrm>
            <a:off x="1857356" y="1785926"/>
            <a:ext cx="5072098" cy="465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8835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Право на неприкосновенность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жилища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255</Words>
  <Application>Microsoft Office PowerPoint</Application>
  <PresentationFormat>Экран (4:3)</PresentationFormat>
  <Paragraphs>29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Золотой ключик или Приключения Буратино </vt:lpstr>
      <vt:lpstr>Слайд 7</vt:lpstr>
      <vt:lpstr>Заюшкина избушка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143</cp:revision>
  <dcterms:created xsi:type="dcterms:W3CDTF">2014-04-06T15:53:06Z</dcterms:created>
  <dcterms:modified xsi:type="dcterms:W3CDTF">2021-11-16T05:40:22Z</dcterms:modified>
</cp:coreProperties>
</file>